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90" r:id="rId3"/>
  </p:sldMasterIdLst>
  <p:sldIdLst>
    <p:sldId id="256" r:id="rId4"/>
    <p:sldId id="259" r:id="rId5"/>
    <p:sldId id="258" r:id="rId6"/>
    <p:sldId id="257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Imagen que contiene casa de juegos, cuarto&#10;&#10;Descripción generada automáticamente">
            <a:extLst>
              <a:ext uri="{FF2B5EF4-FFF2-40B4-BE49-F238E27FC236}">
                <a16:creationId xmlns:a16="http://schemas.microsoft.com/office/drawing/2014/main" id="{20E2CE38-2E10-4820-B3B1-3FA057A645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" r="74176"/>
          <a:stretch/>
        </p:blipFill>
        <p:spPr>
          <a:xfrm>
            <a:off x="4298877" y="805864"/>
            <a:ext cx="3693081" cy="4792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18D9-1F4A-4643-B596-2C19B0BC98B4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54233-D6A4-410E-AFA3-D882FCFF1108}" type="slidenum">
              <a:rPr lang="es-CO" smtClean="0"/>
              <a:t>‹Nº›</a:t>
            </a:fld>
            <a:endParaRPr lang="es-CO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645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18D9-1F4A-4643-B596-2C19B0BC98B4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54233-D6A4-410E-AFA3-D882FCFF110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7991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18D9-1F4A-4643-B596-2C19B0BC98B4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54233-D6A4-410E-AFA3-D882FCFF110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853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817AF-236D-4242-9ED4-B831FF7F6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C5E6E08-462B-4272-918E-3BF1DB29E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18D9-1F4A-4643-B596-2C19B0BC98B4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DA52003-B787-4D8C-8934-452628B71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22AED2-A045-4D51-9B51-B2CA4825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54233-D6A4-410E-AFA3-D882FCFF110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6534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804-DD3A-4EFB-BC45-C0AC4713679C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47E6-056A-460F-A9C0-88B30C738A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55626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EB65FB0-D1CD-415E-A1C1-A4DAC2B6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9419">
            <a:off x="10983781" y="4096565"/>
            <a:ext cx="1410515" cy="2671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891" y="1580050"/>
            <a:ext cx="10353762" cy="405875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804-DD3A-4EFB-BC45-C0AC4713679C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47E6-056A-460F-A9C0-88B30C738A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4993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804-DD3A-4EFB-BC45-C0AC4713679C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47E6-056A-460F-A9C0-88B30C738A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01107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804-DD3A-4EFB-BC45-C0AC4713679C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47E6-056A-460F-A9C0-88B30C738A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5578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804-DD3A-4EFB-BC45-C0AC4713679C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47E6-056A-460F-A9C0-88B30C738A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1607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804-DD3A-4EFB-BC45-C0AC4713679C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47E6-056A-460F-A9C0-88B30C738A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57130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804-DD3A-4EFB-BC45-C0AC4713679C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47E6-056A-460F-A9C0-88B30C738A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1709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18D9-1F4A-4643-B596-2C19B0BC98B4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54233-D6A4-410E-AFA3-D882FCFF110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76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804-DD3A-4EFB-BC45-C0AC4713679C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47E6-056A-460F-A9C0-88B30C738A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7030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804-DD3A-4EFB-BC45-C0AC4713679C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47E6-056A-460F-A9C0-88B30C738A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9726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FB28-AC5D-461B-B619-D341958EE31A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4F3E-2CB5-44C0-B102-5A5701EA1FD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21232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FB28-AC5D-461B-B619-D341958EE31A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4F3E-2CB5-44C0-B102-5A5701EA1FD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35783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FB28-AC5D-461B-B619-D341958EE31A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4F3E-2CB5-44C0-B102-5A5701EA1FD3}" type="slidenum">
              <a:rPr lang="es-CO" smtClean="0"/>
              <a:t>‹Nº›</a:t>
            </a:fld>
            <a:endParaRPr lang="es-CO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94659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FB28-AC5D-461B-B619-D341958EE31A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4F3E-2CB5-44C0-B102-5A5701EA1FD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75125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FB28-AC5D-461B-B619-D341958EE31A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4F3E-2CB5-44C0-B102-5A5701EA1FD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8313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FB28-AC5D-461B-B619-D341958EE31A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4F3E-2CB5-44C0-B102-5A5701EA1FD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81340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35900-8455-48B7-AF7D-B3B01941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7848425-99D9-40E4-98AF-67E90DAD7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FB28-AC5D-461B-B619-D341958EE31A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87FF877-E4AF-43BA-A81F-C4E53E06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286D61-0E32-4830-A81B-84C4CCB43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4F3E-2CB5-44C0-B102-5A5701EA1FD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60553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18D9-1F4A-4643-B596-2C19B0BC98B4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54233-D6A4-410E-AFA3-D882FCFF110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48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18D9-1F4A-4643-B596-2C19B0BC98B4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54233-D6A4-410E-AFA3-D882FCFF1108}" type="slidenum">
              <a:rPr lang="es-CO" smtClean="0"/>
              <a:t>‹Nº›</a:t>
            </a:fld>
            <a:endParaRPr lang="es-CO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5637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804-DD3A-4EFB-BC45-C0AC4713679C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47E6-056A-460F-A9C0-88B30C738A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83778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EB65FB0-D1CD-415E-A1C1-A4DAC2B6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9419">
            <a:off x="10983781" y="4096565"/>
            <a:ext cx="1410515" cy="2671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891" y="1580050"/>
            <a:ext cx="10353762" cy="405875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804-DD3A-4EFB-BC45-C0AC4713679C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47E6-056A-460F-A9C0-88B30C738A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76263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804-DD3A-4EFB-BC45-C0AC4713679C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47E6-056A-460F-A9C0-88B30C738A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84353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804-DD3A-4EFB-BC45-C0AC4713679C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47E6-056A-460F-A9C0-88B30C738A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23340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804-DD3A-4EFB-BC45-C0AC4713679C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47E6-056A-460F-A9C0-88B30C738A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71031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804-DD3A-4EFB-BC45-C0AC4713679C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47E6-056A-460F-A9C0-88B30C738A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65573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804-DD3A-4EFB-BC45-C0AC4713679C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47E6-056A-460F-A9C0-88B30C738A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38351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804-DD3A-4EFB-BC45-C0AC4713679C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47E6-056A-460F-A9C0-88B30C738A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40595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804-DD3A-4EFB-BC45-C0AC4713679C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47E6-056A-460F-A9C0-88B30C738A1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431847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FB28-AC5D-461B-B619-D341958EE31A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4F3E-2CB5-44C0-B102-5A5701EA1FD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882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54083" y="877292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2328050"/>
            <a:ext cx="4937760" cy="354104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2328049"/>
            <a:ext cx="4937760" cy="354104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18D9-1F4A-4643-B596-2C19B0BC98B4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54233-D6A4-410E-AFA3-D882FCFF110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735624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FB28-AC5D-461B-B619-D341958EE31A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4F3E-2CB5-44C0-B102-5A5701EA1FD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027148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FB28-AC5D-461B-B619-D341958EE31A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4F3E-2CB5-44C0-B102-5A5701EA1FD3}" type="slidenum">
              <a:rPr lang="es-CO" smtClean="0"/>
              <a:t>‹Nº›</a:t>
            </a:fld>
            <a:endParaRPr lang="es-CO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23348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FB28-AC5D-461B-B619-D341958EE31A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4F3E-2CB5-44C0-B102-5A5701EA1FD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53252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FB28-AC5D-461B-B619-D341958EE31A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4F3E-2CB5-44C0-B102-5A5701EA1FD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90642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FB28-AC5D-461B-B619-D341958EE31A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4F3E-2CB5-44C0-B102-5A5701EA1FD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8993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35900-8455-48B7-AF7D-B3B01941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7848425-99D9-40E4-98AF-67E90DAD7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FB28-AC5D-461B-B619-D341958EE31A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87FF877-E4AF-43BA-A81F-C4E53E06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286D61-0E32-4830-A81B-84C4CCB43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4F3E-2CB5-44C0-B102-5A5701EA1FD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62016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817721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399589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3266982"/>
            <a:ext cx="4937760" cy="269355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2399589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3266982"/>
            <a:ext cx="4937760" cy="269355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18D9-1F4A-4643-B596-2C19B0BC98B4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54233-D6A4-410E-AFA3-D882FCFF110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529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18D9-1F4A-4643-B596-2C19B0BC98B4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54233-D6A4-410E-AFA3-D882FCFF110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324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que contiene casa de juegos, cuarto&#10;&#10;Descripción generada automáticamente">
            <a:extLst>
              <a:ext uri="{FF2B5EF4-FFF2-40B4-BE49-F238E27FC236}">
                <a16:creationId xmlns:a16="http://schemas.microsoft.com/office/drawing/2014/main" id="{E77B40FC-3022-42CC-B3C6-4D9998ABC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30" t="-479" r="4281" b="479"/>
          <a:stretch/>
        </p:blipFill>
        <p:spPr>
          <a:xfrm>
            <a:off x="614733" y="980889"/>
            <a:ext cx="3437364" cy="4460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18D9-1F4A-4643-B596-2C19B0BC98B4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54233-D6A4-410E-AFA3-D882FCFF1108}" type="slidenum">
              <a:rPr lang="es-CO" smtClean="0"/>
              <a:t>‹Nº›</a:t>
            </a:fld>
            <a:endParaRPr lang="es-CO"/>
          </a:p>
        </p:txBody>
      </p:sp>
      <p:pic>
        <p:nvPicPr>
          <p:cNvPr id="15" name="Imagen 14" descr="Imagen que contiene casa de juegos, cuarto&#10;&#10;Descripción generada automáticamente">
            <a:extLst>
              <a:ext uri="{FF2B5EF4-FFF2-40B4-BE49-F238E27FC236}">
                <a16:creationId xmlns:a16="http://schemas.microsoft.com/office/drawing/2014/main" id="{CD643D31-35DF-462C-8700-78C4298368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30" t="-479" r="4281" b="479"/>
          <a:stretch/>
        </p:blipFill>
        <p:spPr>
          <a:xfrm>
            <a:off x="4375745" y="980889"/>
            <a:ext cx="3437364" cy="4460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n 15" descr="Imagen que contiene casa de juegos, cuarto&#10;&#10;Descripción generada automáticamente">
            <a:extLst>
              <a:ext uri="{FF2B5EF4-FFF2-40B4-BE49-F238E27FC236}">
                <a16:creationId xmlns:a16="http://schemas.microsoft.com/office/drawing/2014/main" id="{76551E11-EE98-444D-A55B-D14DB56DFB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30" t="-479" r="4281" b="479"/>
          <a:stretch/>
        </p:blipFill>
        <p:spPr>
          <a:xfrm>
            <a:off x="8136757" y="980888"/>
            <a:ext cx="3437364" cy="4460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579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7992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187082"/>
            <a:ext cx="3200400" cy="3118121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66318D9-1F4A-4643-B596-2C19B0BC98B4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654233-D6A4-410E-AFA3-D882FCFF1108}" type="slidenum">
              <a:rPr lang="es-CO" smtClean="0"/>
              <a:t>‹Nº›</a:t>
            </a:fld>
            <a:endParaRPr lang="es-CO"/>
          </a:p>
        </p:txBody>
      </p:sp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C616F3CE-2E21-4B43-8F82-7DB163311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8" y="36227"/>
            <a:ext cx="507171" cy="72000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E4696933-79C9-4C13-8654-BBFA8456D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1471" r="36773"/>
          <a:stretch/>
        </p:blipFill>
        <p:spPr>
          <a:xfrm>
            <a:off x="11369725" y="36227"/>
            <a:ext cx="67850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9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18D9-1F4A-4643-B596-2C19B0BC98B4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54233-D6A4-410E-AFA3-D882FCFF1108}" type="slidenum">
              <a:rPr lang="es-CO" smtClean="0"/>
              <a:t>‹Nº›</a:t>
            </a:fld>
            <a:endParaRPr lang="es-CO"/>
          </a:p>
        </p:txBody>
      </p:sp>
      <p:pic>
        <p:nvPicPr>
          <p:cNvPr id="10" name="Imagen 9" descr="Imagen que contiene casa de juegos, cuarto&#10;&#10;Descripción generada automáticamente">
            <a:extLst>
              <a:ext uri="{FF2B5EF4-FFF2-40B4-BE49-F238E27FC236}">
                <a16:creationId xmlns:a16="http://schemas.microsoft.com/office/drawing/2014/main" id="{A19A1C6F-69F8-402D-9857-16A08A691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" r="74176"/>
          <a:stretch/>
        </p:blipFill>
        <p:spPr>
          <a:xfrm>
            <a:off x="4367814" y="257408"/>
            <a:ext cx="3437364" cy="4460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5504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2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esquinas diagonales cortadas 7">
            <a:extLst>
              <a:ext uri="{FF2B5EF4-FFF2-40B4-BE49-F238E27FC236}">
                <a16:creationId xmlns:a16="http://schemas.microsoft.com/office/drawing/2014/main" id="{0E15E8E1-3B99-4282-BCA8-CD5DBA09FC58}"/>
              </a:ext>
            </a:extLst>
          </p:cNvPr>
          <p:cNvSpPr/>
          <p:nvPr/>
        </p:nvSpPr>
        <p:spPr>
          <a:xfrm>
            <a:off x="0" y="-26634"/>
            <a:ext cx="12192000" cy="845723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06011"/>
            <a:ext cx="10058400" cy="12442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382906"/>
            <a:ext cx="10058400" cy="34861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66318D9-1F4A-4643-B596-2C19B0BC98B4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D654233-D6A4-410E-AFA3-D882FCFF1108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2210581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 descr="Imagen que contiene texto&#10;&#10;Descripción generada automáticamente">
            <a:extLst>
              <a:ext uri="{FF2B5EF4-FFF2-40B4-BE49-F238E27FC236}">
                <a16:creationId xmlns:a16="http://schemas.microsoft.com/office/drawing/2014/main" id="{CD8621AF-12E0-4958-A6D9-CEB2496910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8" y="36227"/>
            <a:ext cx="507171" cy="720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3E2F4C9F-5819-49D6-86CD-8B2F4EB0072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31471" r="36773"/>
          <a:stretch/>
        </p:blipFill>
        <p:spPr>
          <a:xfrm>
            <a:off x="11369725" y="36227"/>
            <a:ext cx="67850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89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‐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→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casa de juegos, cuarto&#10;&#10;Descripción generada automáticamente">
            <a:extLst>
              <a:ext uri="{FF2B5EF4-FFF2-40B4-BE49-F238E27FC236}">
                <a16:creationId xmlns:a16="http://schemas.microsoft.com/office/drawing/2014/main" id="{C9214F8E-5EB2-47EF-B600-9EB303C6C1B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15" r="4139"/>
          <a:stretch/>
        </p:blipFill>
        <p:spPr>
          <a:xfrm>
            <a:off x="4102242" y="1094825"/>
            <a:ext cx="3976868" cy="51106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00BFB28-AC5D-461B-B619-D341958EE31A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EC84F3E-2CB5-44C0-B102-5A5701EA1FD3}" type="slidenum">
              <a:rPr lang="es-CO" smtClean="0"/>
              <a:t>‹Nº›</a:t>
            </a:fld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DD23E88-013A-452D-8DE0-BEBA9B619FE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56"/>
            <a:ext cx="1035673" cy="1016669"/>
          </a:xfrm>
          <a:prstGeom prst="rect">
            <a:avLst/>
          </a:prstGeom>
        </p:spPr>
      </p:pic>
      <p:pic>
        <p:nvPicPr>
          <p:cNvPr id="13" name="Imagen 1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8AD61A1F-BCC9-49AA-8941-0A010B66982F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35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9419">
            <a:off x="10983781" y="4096565"/>
            <a:ext cx="1410515" cy="267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55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Yu Mincho" panose="02020400000000000000" pitchFamily="18" charset="-128"/>
        <a:buChar char="✈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de Latin" panose="020A0A07050505020404" pitchFamily="18" charset="0"/>
        <a:buChar char="∫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de Latin" panose="020A0A07050505020404" pitchFamily="18" charset="0"/>
        <a:buChar char="∑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de Latin" panose="020A0A07050505020404" pitchFamily="18" charset="0"/>
        <a:buChar char="∏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casa de juegos, cuarto&#10;&#10;Descripción generada automáticamente">
            <a:extLst>
              <a:ext uri="{FF2B5EF4-FFF2-40B4-BE49-F238E27FC236}">
                <a16:creationId xmlns:a16="http://schemas.microsoft.com/office/drawing/2014/main" id="{C9214F8E-5EB2-47EF-B600-9EB303C6C1B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15" r="4139"/>
          <a:stretch/>
        </p:blipFill>
        <p:spPr>
          <a:xfrm>
            <a:off x="4102242" y="1094825"/>
            <a:ext cx="3976868" cy="51106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00BFB28-AC5D-461B-B619-D341958EE31A}" type="datetimeFigureOut">
              <a:rPr lang="es-CO" smtClean="0"/>
              <a:t>29/07/2020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EC84F3E-2CB5-44C0-B102-5A5701EA1FD3}" type="slidenum">
              <a:rPr lang="es-CO" smtClean="0"/>
              <a:t>‹Nº›</a:t>
            </a:fld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DD23E88-013A-452D-8DE0-BEBA9B619FE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56"/>
            <a:ext cx="1035673" cy="1016669"/>
          </a:xfrm>
          <a:prstGeom prst="rect">
            <a:avLst/>
          </a:prstGeom>
        </p:spPr>
      </p:pic>
      <p:pic>
        <p:nvPicPr>
          <p:cNvPr id="13" name="Imagen 1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8AD61A1F-BCC9-49AA-8941-0A010B66982F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35000"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9419">
            <a:off x="10983781" y="4096565"/>
            <a:ext cx="1410515" cy="267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65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Yu Mincho" panose="02020400000000000000" pitchFamily="18" charset="-128"/>
        <a:buChar char="✈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de Latin" panose="020A0A07050505020404" pitchFamily="18" charset="0"/>
        <a:buChar char="∫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de Latin" panose="020A0A07050505020404" pitchFamily="18" charset="0"/>
        <a:buChar char="∑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de Latin" panose="020A0A07050505020404" pitchFamily="18" charset="0"/>
        <a:buChar char="∏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DBBB58E-317F-4255-859D-C7C5CEFAD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888489"/>
            <a:ext cx="10113264" cy="822960"/>
          </a:xfrm>
        </p:spPr>
        <p:txBody>
          <a:bodyPr/>
          <a:lstStyle/>
          <a:p>
            <a:r>
              <a:rPr lang="en-US" dirty="0"/>
              <a:t>Scheimpflug Lidar Construction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8072C98-ED18-4D8B-B2BE-83DC9B187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Alejandro Antonio Castillo Gil</a:t>
            </a:r>
          </a:p>
          <a:p>
            <a:r>
              <a:rPr lang="en-US" dirty="0"/>
              <a:t>Edwar Stiven Montaño Cely</a:t>
            </a:r>
          </a:p>
        </p:txBody>
      </p:sp>
    </p:spTree>
    <p:extLst>
      <p:ext uri="{BB962C8B-B14F-4D97-AF65-F5344CB8AC3E}">
        <p14:creationId xmlns:p14="http://schemas.microsoft.com/office/powerpoint/2010/main" val="3960162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00D04DD4-3FAA-435E-98F3-405A44FBB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1023215"/>
            <a:ext cx="2889681" cy="1693352"/>
          </a:xfrm>
        </p:spPr>
        <p:txBody>
          <a:bodyPr>
            <a:normAutofit fontScale="90000"/>
          </a:bodyPr>
          <a:lstStyle/>
          <a:p>
            <a:pPr algn="ctr"/>
            <a:r>
              <a:rPr lang="es-MX" sz="4400" b="1" i="0" dirty="0">
                <a:solidFill>
                  <a:srgbClr val="000000"/>
                </a:solidFill>
                <a:effectLst/>
              </a:rPr>
              <a:t>Scheimpflug principle</a:t>
            </a:r>
            <a:br>
              <a:rPr lang="es-MX" b="0" i="0" dirty="0">
                <a:solidFill>
                  <a:srgbClr val="000000"/>
                </a:solidFill>
                <a:effectLst/>
                <a:latin typeface="Linux Libertine"/>
              </a:rPr>
            </a:b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C509-094B-4632-916C-C01B7C839B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0" y="1026038"/>
            <a:ext cx="6492875" cy="466939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EB27FA8A-D751-4A8A-8EDE-74C384DFC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3568823"/>
            <a:ext cx="3271421" cy="1873190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The Scheimpflug principle is the geometric rule that describes the orientation of the plane of focus, the lens plane, and the image plane of an optical system </a:t>
            </a:r>
          </a:p>
        </p:txBody>
      </p:sp>
    </p:spTree>
    <p:extLst>
      <p:ext uri="{BB962C8B-B14F-4D97-AF65-F5344CB8AC3E}">
        <p14:creationId xmlns:p14="http://schemas.microsoft.com/office/powerpoint/2010/main" val="4086369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BA2BB0-9279-4F20-9F0A-197117C8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System </a:t>
            </a:r>
            <a:r>
              <a:rPr lang="es-MX" b="1" dirty="0" err="1"/>
              <a:t>Objectives</a:t>
            </a:r>
            <a:endParaRPr lang="es-MX" b="1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7FD3E3C-4A99-47CD-9344-1987FC238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776065"/>
            <a:ext cx="3838575" cy="2095712"/>
          </a:xfrm>
        </p:spPr>
      </p:pic>
      <p:pic>
        <p:nvPicPr>
          <p:cNvPr id="7" name="Imagen 6" descr="Imagen que contiene plato, bola, tazón&#10;&#10;Descripción generada automáticamente">
            <a:extLst>
              <a:ext uri="{FF2B5EF4-FFF2-40B4-BE49-F238E27FC236}">
                <a16:creationId xmlns:a16="http://schemas.microsoft.com/office/drawing/2014/main" id="{EAE38B7D-F9C3-4C39-8055-36ED18B02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25" y="2838951"/>
            <a:ext cx="3571875" cy="203282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193AB38-C506-4F8B-883F-4E02BB812503}"/>
              </a:ext>
            </a:extLst>
          </p:cNvPr>
          <p:cNvSpPr txBox="1"/>
          <p:nvPr/>
        </p:nvSpPr>
        <p:spPr>
          <a:xfrm>
            <a:off x="275208" y="3004684"/>
            <a:ext cx="31604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obtaining an image dataset of particulate matter.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capturing into a matrix array 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storing images for further processing and analysis.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16234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538F6E3-A3F2-4D7D-A426-6D403C97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/>
              <a:t>Physical Assembly</a:t>
            </a:r>
            <a:endParaRPr lang="en-US" sz="4000" b="1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24B2F1D-3EA5-4399-80F3-1B5A4F4FEF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343429"/>
            <a:ext cx="4938712" cy="3509404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EF60D273-11A4-4B7F-ADDC-2F1C360FD4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2675117"/>
            <a:ext cx="4937125" cy="284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0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F2933-FBC6-48EA-921B-DB88EBFA1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717" y="1461279"/>
            <a:ext cx="10058400" cy="831259"/>
          </a:xfrm>
        </p:spPr>
        <p:txBody>
          <a:bodyPr>
            <a:normAutofit fontScale="90000"/>
          </a:bodyPr>
          <a:lstStyle/>
          <a:p>
            <a:pPr algn="ctr"/>
            <a:br>
              <a:rPr lang="es-MX" b="1" dirty="0"/>
            </a:br>
            <a:r>
              <a:rPr lang="es-MX" b="1" dirty="0"/>
              <a:t>System capturing software</a:t>
            </a:r>
          </a:p>
        </p:txBody>
      </p:sp>
      <p:pic>
        <p:nvPicPr>
          <p:cNvPr id="6" name="Marcador de contenido 5" descr="Imagen que contiene coche, pastel, equipaje, maleta&#10;&#10;Descripción generada automáticamente">
            <a:extLst>
              <a:ext uri="{FF2B5EF4-FFF2-40B4-BE49-F238E27FC236}">
                <a16:creationId xmlns:a16="http://schemas.microsoft.com/office/drawing/2014/main" id="{1C04EDC9-BE10-4915-B4D0-FB1D4CC1BC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3" t="18864" r="35493" b="22289"/>
          <a:stretch/>
        </p:blipFill>
        <p:spPr>
          <a:xfrm>
            <a:off x="1630333" y="2830246"/>
            <a:ext cx="1979642" cy="2138442"/>
          </a:xfrm>
        </p:spPr>
      </p:pic>
      <p:pic>
        <p:nvPicPr>
          <p:cNvPr id="8" name="Marcador de contenido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0856AE76-6294-4C09-96D8-AC98C871A7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538" y="2439721"/>
            <a:ext cx="5830887" cy="3152309"/>
          </a:xfrm>
        </p:spPr>
      </p:pic>
    </p:spTree>
    <p:extLst>
      <p:ext uri="{BB962C8B-B14F-4D97-AF65-F5344CB8AC3E}">
        <p14:creationId xmlns:p14="http://schemas.microsoft.com/office/powerpoint/2010/main" val="3764372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6E7C2E-E332-470C-A75D-2F10BD33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1411549"/>
            <a:ext cx="10058400" cy="623536"/>
          </a:xfrm>
        </p:spPr>
        <p:txBody>
          <a:bodyPr>
            <a:normAutofit/>
          </a:bodyPr>
          <a:lstStyle/>
          <a:p>
            <a:r>
              <a:rPr lang="en-US" sz="4000" b="1" dirty="0"/>
              <a:t>Provisional mounting of the </a:t>
            </a:r>
            <a:r>
              <a:rPr lang="en-US" sz="4000" b="1" dirty="0" err="1"/>
              <a:t>Celestron</a:t>
            </a:r>
            <a:r>
              <a:rPr lang="en-US" sz="4000" b="1" dirty="0"/>
              <a:t> telescope</a:t>
            </a:r>
            <a:endParaRPr lang="es-MX" sz="4000" b="1" dirty="0"/>
          </a:p>
        </p:txBody>
      </p:sp>
      <p:pic>
        <p:nvPicPr>
          <p:cNvPr id="6" name="Marcador de contenido 5" descr="Imagen que contiene objeto, interior, computadora, escritorio&#10;&#10;Descripción generada automáticamente">
            <a:extLst>
              <a:ext uri="{FF2B5EF4-FFF2-40B4-BE49-F238E27FC236}">
                <a16:creationId xmlns:a16="http://schemas.microsoft.com/office/drawing/2014/main" id="{C6CDFAE4-5280-4ACA-867E-690247EAE3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5" b="3282"/>
          <a:stretch/>
        </p:blipFill>
        <p:spPr>
          <a:xfrm>
            <a:off x="1154083" y="2328050"/>
            <a:ext cx="2814235" cy="3548864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197B0C5F-93A7-4988-A3F6-B39C0A0540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4" t="5280" r="33008" b="1722"/>
          <a:stretch/>
        </p:blipFill>
        <p:spPr>
          <a:xfrm>
            <a:off x="4238694" y="2887344"/>
            <a:ext cx="2450237" cy="2263807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0CCBEE5-1B01-4ACD-9173-277F140D89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40"/>
          <a:stretch/>
        </p:blipFill>
        <p:spPr>
          <a:xfrm>
            <a:off x="6799510" y="3137968"/>
            <a:ext cx="5078814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06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65DC8F2-D560-4C2F-ADBA-AD7C5E5835F2}"/>
              </a:ext>
            </a:extLst>
          </p:cNvPr>
          <p:cNvSpPr txBox="1"/>
          <p:nvPr/>
        </p:nvSpPr>
        <p:spPr>
          <a:xfrm>
            <a:off x="3659749" y="417250"/>
            <a:ext cx="48724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 err="1">
                <a:solidFill>
                  <a:schemeClr val="accent2"/>
                </a:solidFill>
              </a:rPr>
              <a:t>Thanks</a:t>
            </a:r>
            <a:r>
              <a:rPr lang="es-MX" sz="4400" b="1" dirty="0">
                <a:solidFill>
                  <a:schemeClr val="accent2"/>
                </a:solidFill>
              </a:rPr>
              <a:t> </a:t>
            </a:r>
            <a:r>
              <a:rPr lang="es-MX" sz="4400" b="1" dirty="0" err="1">
                <a:solidFill>
                  <a:schemeClr val="accent2"/>
                </a:solidFill>
              </a:rPr>
              <a:t>for</a:t>
            </a:r>
            <a:r>
              <a:rPr lang="es-MX" sz="4400" b="1" dirty="0">
                <a:solidFill>
                  <a:schemeClr val="accent2"/>
                </a:solidFill>
              </a:rPr>
              <a:t> </a:t>
            </a:r>
            <a:r>
              <a:rPr lang="es-MX" sz="4400" b="1" dirty="0" err="1">
                <a:solidFill>
                  <a:schemeClr val="accent2"/>
                </a:solidFill>
              </a:rPr>
              <a:t>your</a:t>
            </a:r>
            <a:r>
              <a:rPr lang="es-MX" sz="4400" b="1" dirty="0">
                <a:solidFill>
                  <a:schemeClr val="accent2"/>
                </a:solidFill>
              </a:rPr>
              <a:t> </a:t>
            </a:r>
            <a:r>
              <a:rPr lang="es-MX" sz="4400" b="1" dirty="0" err="1">
                <a:solidFill>
                  <a:schemeClr val="accent2"/>
                </a:solidFill>
              </a:rPr>
              <a:t>attention</a:t>
            </a:r>
            <a:endParaRPr lang="es-MX" sz="4400" b="1" dirty="0">
              <a:solidFill>
                <a:schemeClr val="accent2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28F0F11-BCEC-4F83-B3DB-EEEF526B4F63}"/>
              </a:ext>
            </a:extLst>
          </p:cNvPr>
          <p:cNvSpPr txBox="1"/>
          <p:nvPr/>
        </p:nvSpPr>
        <p:spPr>
          <a:xfrm>
            <a:off x="3786185" y="3044279"/>
            <a:ext cx="4619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 err="1"/>
              <a:t>Any</a:t>
            </a:r>
            <a:r>
              <a:rPr lang="es-MX" sz="3200" b="1" dirty="0"/>
              <a:t> </a:t>
            </a:r>
            <a:r>
              <a:rPr lang="es-MX" sz="4400" b="1" dirty="0" err="1"/>
              <a:t>question</a:t>
            </a:r>
            <a:r>
              <a:rPr lang="es-MX" sz="32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8162896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AESS_UV_V1">
  <a:themeElements>
    <a:clrScheme name="Personalizado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1345A"/>
      </a:accent1>
      <a:accent2>
        <a:srgbClr val="C33754"/>
      </a:accent2>
      <a:accent3>
        <a:srgbClr val="FAF8F8"/>
      </a:accent3>
      <a:accent4>
        <a:srgbClr val="A29EA4"/>
      </a:accent4>
      <a:accent5>
        <a:srgbClr val="221815"/>
      </a:accent5>
      <a:accent6>
        <a:srgbClr val="70AD47"/>
      </a:accent6>
      <a:hlink>
        <a:srgbClr val="0563C1"/>
      </a:hlink>
      <a:folHlink>
        <a:srgbClr val="7900CD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SS_UV_V1" id="{739B55CD-2773-4508-8866-572E4D45575D}" vid="{454170E1-58CE-46E9-83DE-38F6F4033144}"/>
    </a:ext>
  </a:extLst>
</a:theme>
</file>

<file path=ppt/theme/theme2.xml><?xml version="1.0" encoding="utf-8"?>
<a:theme xmlns:a="http://schemas.openxmlformats.org/drawingml/2006/main" name="Pizarra">
  <a:themeElements>
    <a:clrScheme name="Personalizado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1345A"/>
      </a:accent1>
      <a:accent2>
        <a:srgbClr val="C33754"/>
      </a:accent2>
      <a:accent3>
        <a:srgbClr val="FAF8F8"/>
      </a:accent3>
      <a:accent4>
        <a:srgbClr val="A29EA4"/>
      </a:accent4>
      <a:accent5>
        <a:srgbClr val="221815"/>
      </a:accent5>
      <a:accent6>
        <a:srgbClr val="70AD47"/>
      </a:accent6>
      <a:hlink>
        <a:srgbClr val="0563C1"/>
      </a:hlink>
      <a:folHlink>
        <a:srgbClr val="7900CD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 name="1_Pizarra">
  <a:themeElements>
    <a:clrScheme name="Personalizado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1345A"/>
      </a:accent1>
      <a:accent2>
        <a:srgbClr val="C33754"/>
      </a:accent2>
      <a:accent3>
        <a:srgbClr val="FAF8F8"/>
      </a:accent3>
      <a:accent4>
        <a:srgbClr val="A29EA4"/>
      </a:accent4>
      <a:accent5>
        <a:srgbClr val="221815"/>
      </a:accent5>
      <a:accent6>
        <a:srgbClr val="70AD47"/>
      </a:accent6>
      <a:hlink>
        <a:srgbClr val="0563C1"/>
      </a:hlink>
      <a:folHlink>
        <a:srgbClr val="7900CD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90</Words>
  <Application>Microsoft Office PowerPoint</Application>
  <PresentationFormat>Panorámica</PresentationFormat>
  <Paragraphs>14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7</vt:i4>
      </vt:variant>
    </vt:vector>
  </HeadingPairs>
  <TitlesOfParts>
    <vt:vector size="19" baseType="lpstr">
      <vt:lpstr>Yu Mincho</vt:lpstr>
      <vt:lpstr>Arial</vt:lpstr>
      <vt:lpstr>Calibri</vt:lpstr>
      <vt:lpstr>Calibri Light</vt:lpstr>
      <vt:lpstr>Calisto MT</vt:lpstr>
      <vt:lpstr>Linux Libertine</vt:lpstr>
      <vt:lpstr>Wide Latin</vt:lpstr>
      <vt:lpstr>Wingdings</vt:lpstr>
      <vt:lpstr>Wingdings 2</vt:lpstr>
      <vt:lpstr>AESS_UV_V1</vt:lpstr>
      <vt:lpstr>Pizarra</vt:lpstr>
      <vt:lpstr>1_Pizarra</vt:lpstr>
      <vt:lpstr>Scheimpflug Lidar Construction</vt:lpstr>
      <vt:lpstr>Scheimpflug principle </vt:lpstr>
      <vt:lpstr>System Objectives</vt:lpstr>
      <vt:lpstr>Physical Assembly</vt:lpstr>
      <vt:lpstr> System capturing software</vt:lpstr>
      <vt:lpstr>Provisional mounting of the Celestron telescope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Scheimpflug Lidar Construction</dc:title>
  <dc:creator>Alejandro Castillo</dc:creator>
  <cp:lastModifiedBy>Alejandro Castillo</cp:lastModifiedBy>
  <cp:revision>7</cp:revision>
  <dcterms:created xsi:type="dcterms:W3CDTF">2020-07-29T17:25:10Z</dcterms:created>
  <dcterms:modified xsi:type="dcterms:W3CDTF">2020-07-29T18:32:53Z</dcterms:modified>
</cp:coreProperties>
</file>